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595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6973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3364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6453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8017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1181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390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8482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149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590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6398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B5411-7CA8-4FC8-8397-EF45B240711E}" type="datetimeFigureOut">
              <a:rPr lang="ko-KR" altLang="en-US" smtClean="0"/>
              <a:t>2018-11-29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77991-722E-4273-BE21-6999E56767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2948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63" y="1700808"/>
            <a:ext cx="8712969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3506" y="908720"/>
            <a:ext cx="8568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0"/>
            <a:r>
              <a:rPr lang="ko-KR" altLang="en-US" dirty="0" smtClean="0"/>
              <a:t>논문제목</a:t>
            </a:r>
            <a:r>
              <a:rPr lang="en-US" altLang="ko-KR" dirty="0" smtClean="0"/>
              <a:t>: </a:t>
            </a:r>
            <a:r>
              <a:rPr lang="ko-KR" altLang="en-US" dirty="0" smtClean="0"/>
              <a:t>대주주의 </a:t>
            </a:r>
            <a:r>
              <a:rPr lang="ko-KR" altLang="en-US" dirty="0"/>
              <a:t>의결권 대립과 연합이 </a:t>
            </a:r>
            <a:r>
              <a:rPr lang="ko-KR" altLang="en-US" dirty="0" smtClean="0"/>
              <a:t>기업성과에 </a:t>
            </a:r>
            <a:r>
              <a:rPr lang="ko-KR" altLang="en-US" dirty="0"/>
              <a:t>미치는 영향</a:t>
            </a:r>
            <a:r>
              <a:rPr lang="en-US" altLang="ko-KR" dirty="0"/>
              <a:t>: 2</a:t>
            </a:r>
            <a:r>
              <a:rPr lang="ko-KR" altLang="en-US" dirty="0"/>
              <a:t>대 대주주와 </a:t>
            </a:r>
            <a:endParaRPr lang="en-US" altLang="ko-KR" dirty="0" smtClean="0"/>
          </a:p>
          <a:p>
            <a:pPr fontAlgn="base" latinLnBrk="0"/>
            <a:r>
              <a:rPr lang="en-US" altLang="ko-KR" dirty="0"/>
              <a:t> </a:t>
            </a:r>
            <a:r>
              <a:rPr lang="en-US" altLang="ko-KR" dirty="0" smtClean="0"/>
              <a:t>            </a:t>
            </a:r>
            <a:r>
              <a:rPr lang="ko-KR" altLang="en-US" dirty="0" smtClean="0"/>
              <a:t>주식유동성을 </a:t>
            </a:r>
            <a:r>
              <a:rPr lang="ko-KR" altLang="en-US" dirty="0"/>
              <a:t>중심으로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99792" y="260648"/>
            <a:ext cx="338437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2400" dirty="0" smtClean="0"/>
              <a:t>논문 유사도 검사 결과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38071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</Words>
  <Application>Microsoft Office PowerPoint</Application>
  <PresentationFormat>화면 슬라이드 쇼(4:3)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PowerUser</dc:creator>
  <cp:lastModifiedBy>PowerUser</cp:lastModifiedBy>
  <cp:revision>1</cp:revision>
  <dcterms:created xsi:type="dcterms:W3CDTF">2018-11-29T05:19:42Z</dcterms:created>
  <dcterms:modified xsi:type="dcterms:W3CDTF">2018-11-29T05:22:15Z</dcterms:modified>
</cp:coreProperties>
</file>